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8" r:id="rId13"/>
    <p:sldId id="271" r:id="rId14"/>
    <p:sldId id="270" r:id="rId15"/>
    <p:sldId id="269" r:id="rId16"/>
    <p:sldId id="272" r:id="rId17"/>
    <p:sldId id="273" r:id="rId18"/>
    <p:sldId id="276" r:id="rId19"/>
    <p:sldId id="289" r:id="rId20"/>
    <p:sldId id="279" r:id="rId21"/>
    <p:sldId id="286" r:id="rId22"/>
    <p:sldId id="287" r:id="rId23"/>
    <p:sldId id="298" r:id="rId24"/>
    <p:sldId id="288" r:id="rId25"/>
    <p:sldId id="292" r:id="rId26"/>
    <p:sldId id="290" r:id="rId27"/>
    <p:sldId id="291" r:id="rId28"/>
    <p:sldId id="293" r:id="rId29"/>
    <p:sldId id="297" r:id="rId30"/>
    <p:sldId id="294" r:id="rId31"/>
    <p:sldId id="295" r:id="rId32"/>
    <p:sldId id="299" r:id="rId33"/>
    <p:sldId id="303" r:id="rId34"/>
    <p:sldId id="304" r:id="rId35"/>
    <p:sldId id="301" r:id="rId36"/>
    <p:sldId id="300" r:id="rId37"/>
    <p:sldId id="296" r:id="rId38"/>
    <p:sldId id="305" r:id="rId39"/>
    <p:sldId id="306" r:id="rId40"/>
    <p:sldId id="277" r:id="rId41"/>
    <p:sldId id="278" r:id="rId42"/>
    <p:sldId id="280" r:id="rId43"/>
    <p:sldId id="281" r:id="rId44"/>
    <p:sldId id="282" r:id="rId45"/>
    <p:sldId id="283" r:id="rId46"/>
    <p:sldId id="284" r:id="rId47"/>
    <p:sldId id="274" r:id="rId48"/>
    <p:sldId id="275" r:id="rId49"/>
    <p:sldId id="302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98" autoAdjust="0"/>
  </p:normalViewPr>
  <p:slideViewPr>
    <p:cSldViewPr>
      <p:cViewPr>
        <p:scale>
          <a:sx n="75" d="100"/>
          <a:sy n="75" d="100"/>
        </p:scale>
        <p:origin x="-26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://pluralsight.com/training/Courses/Description/ioc-aspdotnet-mvc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avesjokes.co.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mvc/tutorials/getting-started-with-ef-using-mvc/creating-an-entity-framework-data-model-for-an-asp-net-mvc-applic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/>
              <a:t>Demo site of talk:  </a:t>
            </a:r>
            <a:r>
              <a:rPr lang="en-GB" dirty="0" smtClean="0">
                <a:hlinkClick r:id="rId4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2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721129" cy="229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Repository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4732416" cy="452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7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Drive out from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2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332656"/>
            <a:ext cx="8568952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Plan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Code!!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F</a:t>
            </a:r>
            <a:r>
              <a:rPr lang="en-GB" sz="4000" b="1" dirty="0" smtClean="0"/>
              <a:t>un coding what I’ve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Joke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7 Top 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Questions (please ask when you think of them)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1309</Words>
  <Application>Microsoft Office PowerPoint</Application>
  <PresentationFormat>On-screen Show (4:3)</PresentationFormat>
  <Paragraphs>273</Paragraphs>
  <Slides>49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The Plan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How to improve?</vt:lpstr>
      <vt:lpstr>PowerPoint Presentation</vt:lpstr>
      <vt:lpstr>PowerPoint Presentation</vt:lpstr>
      <vt:lpstr>Solution 1 – Winter..TDD Style</vt:lpstr>
      <vt:lpstr>Tech Used in Solution 1</vt:lpstr>
      <vt:lpstr>PowerPoint Presentation</vt:lpstr>
      <vt:lpstr>PowerPoint Presentation</vt:lpstr>
      <vt:lpstr>Review of Solution 1</vt:lpstr>
      <vt:lpstr>Solution 2 - nLayers</vt:lpstr>
      <vt:lpstr>PowerPoint Presentation</vt:lpstr>
      <vt:lpstr>PowerPoint Presentation</vt:lpstr>
      <vt:lpstr>UoW and Repository</vt:lpstr>
      <vt:lpstr>PowerPoint Presentation</vt:lpstr>
      <vt:lpstr>PowerPoint Presentation</vt:lpstr>
      <vt:lpstr>PowerPoint Presentation</vt:lpstr>
      <vt:lpstr>PowerPoint Presentation</vt:lpstr>
      <vt:lpstr>Drive out from Tests</vt:lpstr>
      <vt:lpstr>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79</cp:revision>
  <dcterms:created xsi:type="dcterms:W3CDTF">2014-05-11T11:41:30Z</dcterms:created>
  <dcterms:modified xsi:type="dcterms:W3CDTF">2014-05-11T15:43:47Z</dcterms:modified>
</cp:coreProperties>
</file>